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314" r:id="rId3"/>
    <p:sldId id="312" r:id="rId4"/>
    <p:sldId id="308" r:id="rId5"/>
    <p:sldId id="311" r:id="rId6"/>
    <p:sldId id="315" r:id="rId7"/>
    <p:sldId id="259" r:id="rId8"/>
    <p:sldId id="260" r:id="rId9"/>
    <p:sldId id="302" r:id="rId10"/>
    <p:sldId id="316" r:id="rId11"/>
    <p:sldId id="261" r:id="rId12"/>
    <p:sldId id="319" r:id="rId13"/>
    <p:sldId id="313" r:id="rId14"/>
    <p:sldId id="295" r:id="rId15"/>
    <p:sldId id="318" r:id="rId16"/>
    <p:sldId id="289" r:id="rId17"/>
    <p:sldId id="29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5E2E40-DA37-4281-9154-E22DD238EC6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5741DD-3514-4CD7-B1DE-68A4CDA2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741DD-3514-4CD7-B1DE-68A4CDA27C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0798DA-63B9-4AC2-ABEF-F0B0EC1BB609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741DD-3514-4CD7-B1DE-68A4CDA27C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164B6-3DC3-4C0A-9674-6DA398172C9B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28BE-83CB-40D2-A4CF-DEFD4201A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9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82F1-A2BF-4372-A82F-12FC3D740B1E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C299-498E-4B9D-8BC6-8E4797B8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FDD4-80E1-4D6C-96FB-393937DC8420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E8FC-A378-4D57-B706-9CBEAD148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7868-E8D8-4D91-9589-9643B661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F352-201B-4DFF-9C83-DD788F8A76A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65FA-5D6C-41F3-BC40-316A465F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2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7469-26EA-41DD-977D-43FC14CB64E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6544-CD10-401E-BF55-2868C04B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7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5EC2-1AB5-49E6-90D5-ACEE94F1460A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107D-E423-46F2-835F-44C19F77F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2D5-5152-48C0-A048-88D71D0B5C62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7D45-A98C-4ADC-A964-EA6DFA7E0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0C1C-DAB2-4E51-ABA7-3C5934A9C6DC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6BAA-52C6-44D9-8328-322D9B741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4BEE-C948-45C6-B199-23F14C97586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C940-5847-4ED9-8478-DB2C793A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17D-393D-4B82-B07E-DD80AFA8859D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7F41-F42A-4835-B1CD-A5EF0C5D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3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6F15-BCEA-4575-B8C2-75CF1146F15F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9FE5-8623-4AE0-899B-7053712B4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F85B8-496D-4B15-A2B6-19DCB9D0EAA9}" type="datetimeFigureOut">
              <a:rPr lang="en-US"/>
              <a:pPr>
                <a:defRPr/>
              </a:pPr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1BA44-E7E6-4C0E-9484-F483A51A8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slide" Target="slide17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3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7" name="WordArt 7"/>
          <p:cNvSpPr>
            <a:spLocks noChangeArrowheads="1" noChangeShapeType="1" noTextEdit="1"/>
          </p:cNvSpPr>
          <p:nvPr/>
        </p:nvSpPr>
        <p:spPr bwMode="auto">
          <a:xfrm>
            <a:off x="685800" y="0"/>
            <a:ext cx="7981950" cy="19659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solidFill>
                  <a:srgbClr val="00B0F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38" name="WordArt 8"/>
          <p:cNvSpPr>
            <a:spLocks noChangeArrowheads="1" noChangeShapeType="1" noTextEdit="1"/>
          </p:cNvSpPr>
          <p:nvPr/>
        </p:nvSpPr>
        <p:spPr bwMode="auto">
          <a:xfrm>
            <a:off x="2971801" y="1655657"/>
            <a:ext cx="3352799" cy="117898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dự giờ</a:t>
            </a:r>
            <a:endParaRPr lang="en-US" b="1" kern="10" dirty="0"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" name="Picture 3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539750" y="247269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1889435" y="2097902"/>
            <a:ext cx="100647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6732589" y="5842636"/>
            <a:ext cx="1006475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1979613" y="575691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5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5724525" y="4288156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8047691" y="1397844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1258888" y="40005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8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4038600" y="338328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9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7235825" y="4200526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0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3132138" y="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5651500" y="31242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3779838" y="1695450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3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6736708" y="3404447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4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8345179" y="4097227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 descr="pinksparkle6df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7">
            <a:off x="1456072" y="4422983"/>
            <a:ext cx="457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3315019" y="4176187"/>
            <a:ext cx="3352800" cy="4394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7/4</a:t>
            </a:r>
            <a:endParaRPr lang="en-US" sz="3600" b="1" i="1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0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65105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-152400" y="533400"/>
                <a:ext cx="9448800" cy="1579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u="sng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8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33400"/>
                <a:ext cx="9448800" cy="1579407"/>
              </a:xfrm>
              <a:prstGeom prst="rect">
                <a:avLst/>
              </a:prstGeom>
              <a:blipFill rotWithShape="1">
                <a:blip r:embed="rId2"/>
                <a:stretch>
                  <a:fillRect t="-7722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4400" y="2514600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14600"/>
                <a:ext cx="2754081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919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18319" y="2438400"/>
                <a:ext cx="2754081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19" y="2438400"/>
                <a:ext cx="2754081" cy="578685"/>
              </a:xfrm>
              <a:prstGeom prst="rect">
                <a:avLst/>
              </a:prstGeom>
              <a:blipFill rotWithShape="1">
                <a:blip r:embed="rId4"/>
                <a:stretch>
                  <a:fillRect t="-6316" r="-2655" b="-2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90600" y="3581834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1834"/>
                <a:ext cx="2754081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53000" y="3579340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579340"/>
                <a:ext cx="2754081" cy="532966"/>
              </a:xfrm>
              <a:prstGeom prst="rect">
                <a:avLst/>
              </a:prstGeom>
              <a:blipFill rotWithShape="1">
                <a:blip r:embed="rId6"/>
                <a:stretch>
                  <a:fillRect t="-9091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1447800" y="2514600"/>
            <a:ext cx="482600" cy="7048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2438400"/>
            <a:ext cx="482600" cy="7048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066800" y="228600"/>
            <a:ext cx="4191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35.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 +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65.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3500" y="1447800"/>
            <a:ext cx="6896100" cy="754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2133600"/>
            <a:ext cx="2795587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2x + 5x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5400" y="3048000"/>
            <a:ext cx="3015322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6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- 10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6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2400" y="457200"/>
            <a:ext cx="8839200" cy="5638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en-US" sz="3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745136"/>
              </p:ext>
            </p:extLst>
          </p:nvPr>
        </p:nvGraphicFramePr>
        <p:xfrm>
          <a:off x="1066800" y="4082599"/>
          <a:ext cx="4487861" cy="102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082599"/>
                        <a:ext cx="4487861" cy="102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 animBg="1"/>
      <p:bldP spid="2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7948" y="366724"/>
            <a:ext cx="589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Tiết:56.   ĐƠN THỨC ĐỒNG DẠNG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990600"/>
            <a:ext cx="83369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937772"/>
            <a:ext cx="7543800" cy="1338828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6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584200"/>
            <a:ext cx="43434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361950" y="253423"/>
            <a:ext cx="8458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40"/>
          <p:cNvSpPr txBox="1">
            <a:spLocks noChangeArrowheads="1"/>
          </p:cNvSpPr>
          <p:nvPr/>
        </p:nvSpPr>
        <p:spPr bwMode="auto">
          <a:xfrm>
            <a:off x="7559675" y="2033588"/>
            <a:ext cx="1260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922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544041"/>
              </p:ext>
            </p:extLst>
          </p:nvPr>
        </p:nvGraphicFramePr>
        <p:xfrm>
          <a:off x="3206750" y="1487488"/>
          <a:ext cx="26924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487488"/>
                        <a:ext cx="26924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5-Point Star 12">
            <a:hlinkClick r:id="rId6" action="ppaction://hlinksldjump"/>
          </p:cNvPr>
          <p:cNvSpPr/>
          <p:nvPr/>
        </p:nvSpPr>
        <p:spPr>
          <a:xfrm>
            <a:off x="8001000" y="579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7200" y="630456"/>
            <a:ext cx="8458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: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vi-VN" sz="3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yz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đơn 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thức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8001000" y="579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19200" y="2399730"/>
                <a:ext cx="6934200" cy="118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5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5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5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US" sz="3500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thành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500" dirty="0" err="1" smtClean="0"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35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5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99730"/>
                <a:ext cx="6934200" cy="1181670"/>
              </a:xfrm>
              <a:prstGeom prst="rect">
                <a:avLst/>
              </a:prstGeom>
              <a:blipFill rotWithShape="1">
                <a:blip r:embed="rId2"/>
                <a:stretch>
                  <a:fillRect t="-6701" r="-791" b="-18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05200" y="533400"/>
            <a:ext cx="2209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:</a:t>
            </a:r>
            <a:endParaRPr lang="en-US" sz="3000" dirty="0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8001000" y="579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Box 43"/>
          <p:cNvSpPr txBox="1">
            <a:spLocks noChangeArrowheads="1"/>
          </p:cNvSpPr>
          <p:nvPr/>
        </p:nvSpPr>
        <p:spPr bwMode="auto">
          <a:xfrm>
            <a:off x="3733800" y="663714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0600" y="1941220"/>
                <a:ext cx="7315200" cy="10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000" b="1" dirty="0" smtClean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nl-NL" sz="3000" b="1" dirty="0">
                    <a:latin typeface="Times New Roman" pitchFamily="18" charset="0"/>
                    <a:cs typeface="Times New Roman" pitchFamily="18" charset="0"/>
                  </a:rPr>
                  <a:t>điền đơn thức thích </a:t>
                </a:r>
                <a:r>
                  <a:rPr lang="nl-NL" sz="3000" b="1" dirty="0" smtClean="0">
                    <a:latin typeface="Times New Roman" pitchFamily="18" charset="0"/>
                    <a:cs typeface="Times New Roman" pitchFamily="18" charset="0"/>
                  </a:rPr>
                  <a:t>hợp vào </a:t>
                </a:r>
                <a:r>
                  <a:rPr lang="nl-NL" sz="3000" b="1" dirty="0">
                    <a:latin typeface="Times New Roman" pitchFamily="18" charset="0"/>
                    <a:cs typeface="Times New Roman" pitchFamily="18" charset="0"/>
                  </a:rPr>
                  <a:t>chỗ </a:t>
                </a:r>
                <a:r>
                  <a:rPr lang="nl-NL" sz="3000" b="1" dirty="0" smtClean="0">
                    <a:latin typeface="Times New Roman" pitchFamily="18" charset="0"/>
                    <a:cs typeface="Times New Roman" pitchFamily="18" charset="0"/>
                  </a:rPr>
                  <a:t>trống: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</a:rPr>
                        <m:t>𝟕</m:t>
                      </m:r>
                      <m:r>
                        <a:rPr lang="en-US" sz="3000" b="1" i="1" smtClean="0">
                          <a:latin typeface="Cambria Math"/>
                        </a:rPr>
                        <m:t>,</m:t>
                      </m:r>
                      <m:r>
                        <a:rPr lang="nl-NL" sz="3000" b="1" i="1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3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nl-NL" sz="3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3000" b="1" i="1">
                          <a:latin typeface="Cambria Math"/>
                        </a:rPr>
                        <m:t>𝒚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3000" b="1" i="1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nl-NL" sz="3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000" b="1" i="1" smtClean="0">
                          <a:latin typeface="Cambria Math"/>
                        </a:rPr>
                        <m:t>−</m:t>
                      </m:r>
                      <m:r>
                        <a:rPr lang="nl-NL" sz="3000" b="1" i="1">
                          <a:latin typeface="Cambria Math"/>
                        </a:rPr>
                        <m:t> ... =</m:t>
                      </m:r>
                      <m:r>
                        <a:rPr lang="nl-NL" sz="30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3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nl-NL" sz="3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nl-NL" sz="3000" b="1" i="1">
                          <a:latin typeface="Cambria Math"/>
                        </a:rPr>
                        <m:t>𝒚</m:t>
                      </m:r>
                      <m:sSup>
                        <m:sSupPr>
                          <m:ctrlPr>
                            <a:rPr lang="en-US" sz="3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NL" sz="3000" b="1" i="1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nl-NL" sz="3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41220"/>
                <a:ext cx="7315200" cy="1026115"/>
              </a:xfrm>
              <a:prstGeom prst="rect">
                <a:avLst/>
              </a:prstGeom>
              <a:blipFill rotWithShape="1">
                <a:blip r:embed="rId4"/>
                <a:stretch>
                  <a:fillRect l="-2000" t="-7692" r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>
            <a:hlinkClick r:id="rId5" action="ppaction://hlinksldjump"/>
          </p:cNvPr>
          <p:cNvSpPr/>
          <p:nvPr/>
        </p:nvSpPr>
        <p:spPr>
          <a:xfrm>
            <a:off x="8001000" y="5791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 tiếp theo của bài học</a:t>
            </a: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-53975"/>
            <a:ext cx="9144000" cy="6911975"/>
          </a:xfrm>
          <a:prstGeom prst="rect">
            <a:avLst/>
          </a:prstGeom>
          <a:solidFill>
            <a:schemeClr val="bg1"/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000">
              <a:latin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9600" y="381000"/>
            <a:ext cx="381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181600" y="1066800"/>
            <a:ext cx="2667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HƯỚNG DẪN VỀ NHÀ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6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486400" y="2362200"/>
            <a:ext cx="281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000" b="1">
                <a:latin typeface="Arial" pitchFamily="34" charset="0"/>
              </a:rPr>
              <a:t>Làm các bài tập từ 18-21 trang 35,36 SGK</a:t>
            </a:r>
          </a:p>
          <a:p>
            <a:pPr>
              <a:buFontTx/>
              <a:buChar char="•"/>
            </a:pPr>
            <a:r>
              <a:rPr lang="en-US" sz="2000" b="1">
                <a:latin typeface="Arial" pitchFamily="34" charset="0"/>
              </a:rPr>
              <a:t>Chuẩn bị cho tiết “Luyện tập”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457200" y="1524000"/>
            <a:ext cx="38862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AB764"/>
              </a:gs>
              <a:gs pos="100000">
                <a:schemeClr val="bg1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/>
              <a:t>Hai đơn thức đồng dạng là</a:t>
            </a:r>
            <a:r>
              <a:rPr lang="vi-VN" sz="2000" b="1">
                <a:latin typeface="Arial" pitchFamily="34" charset="0"/>
              </a:rPr>
              <a:t> </a:t>
            </a:r>
            <a:endParaRPr lang="en-US" sz="2000" b="1"/>
          </a:p>
          <a:p>
            <a:pPr algn="ctr"/>
            <a:r>
              <a:rPr lang="en-US" sz="2000" b="1"/>
              <a:t>hai đơn thức có hệ số khác 0 </a:t>
            </a:r>
          </a:p>
          <a:p>
            <a:pPr algn="ctr"/>
            <a:r>
              <a:rPr lang="en-US" sz="2000" b="1"/>
              <a:t>và có cùng phần biến.</a:t>
            </a:r>
            <a:endParaRPr lang="en-US" sz="2200" b="1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57200" y="3048000"/>
            <a:ext cx="3886200" cy="15843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de-DE" sz="2000" b="1"/>
              <a:t>Để cộng (hay trừ) các đơn thức đồng dạng,  ta cộng (hay trừ) các hệ số với nhau và giữ nguyên phần biến.</a:t>
            </a:r>
            <a:endParaRPr lang="en-US" sz="2000" b="1"/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1600200" y="9906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19466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389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13119" y="2819400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19" y="2819400"/>
                <a:ext cx="2754081" cy="532966"/>
              </a:xfrm>
              <a:prstGeom prst="rect">
                <a:avLst/>
              </a:prstGeom>
              <a:blipFill rotWithShape="1">
                <a:blip r:embed="rId2"/>
                <a:stretch>
                  <a:fillRect t="-9195" r="-442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1119" y="2819400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119" y="2819400"/>
                <a:ext cx="2754081" cy="532966"/>
              </a:xfrm>
              <a:prstGeom prst="rect">
                <a:avLst/>
              </a:prstGeom>
              <a:blipFill rotWithShape="1">
                <a:blip r:embed="rId3"/>
                <a:stretch>
                  <a:fillRect t="-919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14400" y="3505200"/>
            <a:ext cx="2754081" cy="53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-0,5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3581400"/>
                <a:ext cx="275408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𝟓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81400"/>
                <a:ext cx="2754081" cy="532966"/>
              </a:xfrm>
              <a:prstGeom prst="rect">
                <a:avLst/>
              </a:prstGeom>
              <a:blipFill rotWithShape="1">
                <a:blip r:embed="rId5"/>
                <a:stretch>
                  <a:fillRect t="-919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124200" y="685800"/>
            <a:ext cx="33847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KIỂM TRA BÀI CŨ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4350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758938" y="76199"/>
            <a:ext cx="2623062" cy="2819401"/>
            <a:chOff x="2971805" y="-465987"/>
            <a:chExt cx="3613657" cy="2815488"/>
          </a:xfrm>
        </p:grpSpPr>
        <p:pic>
          <p:nvPicPr>
            <p:cNvPr id="30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5" y="-465987"/>
              <a:ext cx="3613657" cy="28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296393" y="575732"/>
              <a:ext cx="3124201" cy="11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3048000"/>
            <a:ext cx="6248400" cy="571500"/>
            <a:chOff x="838200" y="4495800"/>
            <a:chExt cx="6248400" cy="571500"/>
          </a:xfrm>
        </p:grpSpPr>
        <p:sp>
          <p:nvSpPr>
            <p:cNvPr id="28" name="TextBox 27"/>
            <p:cNvSpPr txBox="1"/>
            <p:nvPr/>
          </p:nvSpPr>
          <p:spPr>
            <a:xfrm>
              <a:off x="838200" y="450598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  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0751161"/>
                </p:ext>
              </p:extLst>
            </p:nvPr>
          </p:nvGraphicFramePr>
          <p:xfrm>
            <a:off x="4343400" y="4495800"/>
            <a:ext cx="16192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Equation" r:id="rId5" imgW="647640" imgH="228600" progId="Equation.DSMT4">
                    <p:embed/>
                  </p:oleObj>
                </mc:Choice>
                <mc:Fallback>
                  <p:oleObj name="Equation" r:id="rId5" imgW="6476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43400" y="4495800"/>
                          <a:ext cx="161925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2209800" y="381000"/>
            <a:ext cx="33847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KIỂM TRA BÀI CŨ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789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219200" y="29718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82738" y="76199"/>
            <a:ext cx="2623062" cy="2819401"/>
            <a:chOff x="2971805" y="-465987"/>
            <a:chExt cx="3613657" cy="2815488"/>
          </a:xfrm>
        </p:grpSpPr>
        <p:pic>
          <p:nvPicPr>
            <p:cNvPr id="30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5" y="-465987"/>
              <a:ext cx="3613657" cy="28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296393" y="575732"/>
              <a:ext cx="3124201" cy="119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án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33600" y="381000"/>
            <a:ext cx="33847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KIỂM TRA BÀI CŨ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510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2743200"/>
                <a:ext cx="6248400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0" smtClean="0">
                        <a:latin typeface="Cambria Math"/>
                        <a:cs typeface="Times New Roman" pitchFamily="18" charset="0"/>
                      </a:rPr>
                      <m:t>.(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là.....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43200"/>
                <a:ext cx="6248400" cy="1170641"/>
              </a:xfrm>
              <a:prstGeom prst="rect">
                <a:avLst/>
              </a:prstGeom>
              <a:blipFill rotWithShape="1">
                <a:blip r:embed="rId2"/>
                <a:stretch>
                  <a:fillRect t="-52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82738" y="-1"/>
            <a:ext cx="2623062" cy="2819401"/>
            <a:chOff x="2971805" y="-465987"/>
            <a:chExt cx="3613657" cy="2815488"/>
          </a:xfrm>
        </p:grpSpPr>
        <p:pic>
          <p:nvPicPr>
            <p:cNvPr id="10" name="Picture 4" descr="C:\Users\ADMIN\Desktop\453552345 (3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36" l="0" r="100000">
                          <a14:foregroundMark x1="48087" y1="3274" x2="50000" y2="3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5" y="-465987"/>
              <a:ext cx="3613657" cy="28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96393" y="575732"/>
                  <a:ext cx="3124201" cy="1447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Đáp </a:t>
                  </a:r>
                  <a:r>
                    <a:rPr lang="en-US" sz="3200" b="1" dirty="0" err="1" smtClean="0">
                      <a:latin typeface="Times New Roman" pitchFamily="18" charset="0"/>
                      <a:cs typeface="Times New Roman" pitchFamily="18" charset="0"/>
                    </a:rPr>
                    <a:t>án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30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000" b="1" i="1" smtClean="0"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3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393" y="575732"/>
                  <a:ext cx="3124201" cy="144710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882" b="-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1828800" y="457200"/>
            <a:ext cx="33847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KIỂM TRA BÀI CŨ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8822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810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033513"/>
                <a:ext cx="8610600" cy="185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cs typeface="Times New Roman" pitchFamily="18" charset="0"/>
                      </a:rPr>
                      <m:t>      </m:t>
                    </m:r>
                    <m:r>
                      <a:rPr lang="en-US" sz="32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33513"/>
                <a:ext cx="8610600" cy="1852687"/>
              </a:xfrm>
              <a:prstGeom prst="rect">
                <a:avLst/>
              </a:prstGeom>
              <a:blipFill rotWithShape="1">
                <a:blip r:embed="rId2"/>
                <a:stretch>
                  <a:fillRect l="-1769" t="-460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43800" cy="1338828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7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7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914400" y="2997369"/>
            <a:ext cx="7467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700" b="1" u="sng" dirty="0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23900" y="3810000"/>
            <a:ext cx="76962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7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7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7948" y="366724"/>
            <a:ext cx="589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Tiết:56.   ĐƠN THỨC ĐỒNG DẠNG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/>
      <p:bldP spid="4104" grpId="0"/>
      <p:bldP spid="4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4"/>
          <p:cNvSpPr>
            <a:spLocks noChangeArrowheads="1"/>
          </p:cNvSpPr>
          <p:nvPr/>
        </p:nvSpPr>
        <p:spPr bwMode="auto">
          <a:xfrm>
            <a:off x="457200" y="165100"/>
            <a:ext cx="7924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ctr"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3505200" y="2724150"/>
            <a:ext cx="482600" cy="70485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581400" y="2743200"/>
                <a:ext cx="25146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30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𝒙𝒚𝒛</m:t>
                    </m:r>
                  </m:oMath>
                </a14:m>
                <a:r>
                  <a:rPr lang="en-US" sz="3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30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𝒙𝒚𝒛</m:t>
                    </m:r>
                  </m:oMath>
                </a14:m>
                <a:endParaRPr lang="en-US" sz="3000" b="1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43200"/>
                <a:ext cx="2514600" cy="553998"/>
              </a:xfrm>
              <a:prstGeom prst="rect">
                <a:avLst/>
              </a:prstGeom>
              <a:blipFill rotWithShape="1">
                <a:blip r:embed="rId2"/>
                <a:stretch>
                  <a:fillRect t="-14286" r="-8981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4"/>
          <p:cNvSpPr>
            <a:spLocks noChangeArrowheads="1"/>
          </p:cNvSpPr>
          <p:nvPr/>
        </p:nvSpPr>
        <p:spPr bwMode="auto">
          <a:xfrm>
            <a:off x="457200" y="165100"/>
            <a:ext cx="7924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ctr"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5494482" y="2743200"/>
            <a:ext cx="830118" cy="7032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27400" y="2819400"/>
            <a:ext cx="863600" cy="70326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/>
              <p:cNvSpPr txBox="1">
                <a:spLocks noChangeArrowheads="1"/>
              </p:cNvSpPr>
              <p:nvPr/>
            </p:nvSpPr>
            <p:spPr bwMode="auto">
              <a:xfrm>
                <a:off x="2743200" y="2819400"/>
                <a:ext cx="3833019" cy="5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3100" b="1" dirty="0" smtClean="0">
                    <a:solidFill>
                      <a:srgbClr val="002060"/>
                    </a:solidFill>
                    <a:cs typeface="Times New Roman" pitchFamily="18" charset="0"/>
                  </a:rPr>
                  <a:t>0,9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sSup>
                      <m:sSupPr>
                        <m:ctrlP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1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𝟎</m:t>
                    </m:r>
                    <m:r>
                      <a:rPr lang="en-US" sz="31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1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sSup>
                      <m:sSupPr>
                        <m:ctrlP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1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3100" b="1" i="1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endParaRPr lang="en-US" sz="31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2819400"/>
                <a:ext cx="3833019" cy="580159"/>
              </a:xfrm>
              <a:prstGeom prst="rect">
                <a:avLst/>
              </a:prstGeom>
              <a:blipFill rotWithShape="1">
                <a:blip r:embed="rId2"/>
                <a:stretch>
                  <a:fillRect t="-12632" b="-3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624</Words>
  <Application>Microsoft Office PowerPoint</Application>
  <PresentationFormat>On-screen Show (4:3)</PresentationFormat>
  <Paragraphs>93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tiếp theo của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Minh</dc:creator>
  <cp:lastModifiedBy>Kinglaotop</cp:lastModifiedBy>
  <cp:revision>92</cp:revision>
  <dcterms:created xsi:type="dcterms:W3CDTF">2018-04-11T08:14:20Z</dcterms:created>
  <dcterms:modified xsi:type="dcterms:W3CDTF">2019-02-28T16:35:30Z</dcterms:modified>
</cp:coreProperties>
</file>